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23E1A"/>
    <a:srgbClr val="D6F8D4"/>
    <a:srgbClr val="EFFC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226" autoAdjust="0"/>
  </p:normalViewPr>
  <p:slideViewPr>
    <p:cSldViewPr>
      <p:cViewPr varScale="1">
        <p:scale>
          <a:sx n="108" d="100"/>
          <a:sy n="108" d="100"/>
        </p:scale>
        <p:origin x="1704" y="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EDEC3-5F57-49AC-B45E-63AB2786B670}" type="datetimeFigureOut">
              <a:rPr lang="ru-RU" smtClean="0"/>
              <a:pPr/>
              <a:t>15.02.2021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9B877-2B55-4FB7-8BF7-91CC4A8EC26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EDEC3-5F57-49AC-B45E-63AB2786B670}" type="datetimeFigureOut">
              <a:rPr lang="ru-RU" smtClean="0"/>
              <a:pPr/>
              <a:t>15.02.2021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9B877-2B55-4FB7-8BF7-91CC4A8EC26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EDEC3-5F57-49AC-B45E-63AB2786B670}" type="datetimeFigureOut">
              <a:rPr lang="ru-RU" smtClean="0"/>
              <a:pPr/>
              <a:t>15.02.2021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9B877-2B55-4FB7-8BF7-91CC4A8EC26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EDEC3-5F57-49AC-B45E-63AB2786B670}" type="datetimeFigureOut">
              <a:rPr lang="ru-RU" smtClean="0"/>
              <a:pPr/>
              <a:t>15.02.2021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9B877-2B55-4FB7-8BF7-91CC4A8EC26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EDEC3-5F57-49AC-B45E-63AB2786B670}" type="datetimeFigureOut">
              <a:rPr lang="ru-RU" smtClean="0"/>
              <a:pPr/>
              <a:t>15.02.2021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9B877-2B55-4FB7-8BF7-91CC4A8EC26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EDEC3-5F57-49AC-B45E-63AB2786B670}" type="datetimeFigureOut">
              <a:rPr lang="ru-RU" smtClean="0"/>
              <a:pPr/>
              <a:t>15.02.2021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9B877-2B55-4FB7-8BF7-91CC4A8EC26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EDEC3-5F57-49AC-B45E-63AB2786B670}" type="datetimeFigureOut">
              <a:rPr lang="ru-RU" smtClean="0"/>
              <a:pPr/>
              <a:t>15.02.2021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9B877-2B55-4FB7-8BF7-91CC4A8EC26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EDEC3-5F57-49AC-B45E-63AB2786B670}" type="datetimeFigureOut">
              <a:rPr lang="ru-RU" smtClean="0"/>
              <a:pPr/>
              <a:t>15.02.2021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9B877-2B55-4FB7-8BF7-91CC4A8EC26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EDEC3-5F57-49AC-B45E-63AB2786B670}" type="datetimeFigureOut">
              <a:rPr lang="ru-RU" smtClean="0"/>
              <a:pPr/>
              <a:t>15.02.2021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9B877-2B55-4FB7-8BF7-91CC4A8EC26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EDEC3-5F57-49AC-B45E-63AB2786B670}" type="datetimeFigureOut">
              <a:rPr lang="ru-RU" smtClean="0"/>
              <a:pPr/>
              <a:t>15.02.2021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9B877-2B55-4FB7-8BF7-91CC4A8EC26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EDEC3-5F57-49AC-B45E-63AB2786B670}" type="datetimeFigureOut">
              <a:rPr lang="ru-RU" smtClean="0"/>
              <a:pPr/>
              <a:t>15.02.2021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9B877-2B55-4FB7-8BF7-91CC4A8EC26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0EDEC3-5F57-49AC-B45E-63AB2786B670}" type="datetimeFigureOut">
              <a:rPr lang="ru-RU" smtClean="0"/>
              <a:pPr/>
              <a:t>15.02.2021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59B877-2B55-4FB7-8BF7-91CC4A8EC26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D6F8D4"/>
            </a:gs>
            <a:gs pos="64999">
              <a:srgbClr val="F0EBD5"/>
            </a:gs>
            <a:gs pos="100000">
              <a:srgbClr val="D1C39F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188640"/>
            <a:ext cx="7772400" cy="747514"/>
          </a:xfrm>
          <a:noFill/>
          <a:ln>
            <a:noFill/>
          </a:ln>
          <a:effectLst>
            <a:innerShdw blurRad="63500" dist="50800" dir="8100000">
              <a:prstClr val="black">
                <a:alpha val="50000"/>
              </a:prstClr>
            </a:innerShdw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Уважаемые жители и гости Волгоградской области!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36096" y="1340768"/>
            <a:ext cx="25922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effectLst/>
              </a:rPr>
              <a:t>Куда нужно выбрасывать отходы?</a:t>
            </a:r>
          </a:p>
        </p:txBody>
      </p:sp>
      <p:sp>
        <p:nvSpPr>
          <p:cNvPr id="11266" name="AutoShape 2" descr="https://lesmetru.ru/wp-content/uploads/2018/05/%D1%83%D1%80%D0%BD%D0%B0-1-%D0%AD%D0%9B%D0%90%D0%A0%D0%9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268" name="AutoShape 4" descr="https://lesmetru.ru/wp-content/uploads/2018/05/%D1%83%D1%80%D0%BD%D0%B0-1-%D0%AD%D0%9B%D0%90%D0%A0%D0%9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270" name="AutoShape 6" descr="https://lesmetru.ru/wp-content/uploads/2018/05/%D1%83%D1%80%D0%BD%D0%B0-1-%D0%AD%D0%9B%D0%90%D0%A0%D0%9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2" name="Рисунок 11" descr="контейнер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732240" y="1988840"/>
            <a:ext cx="2256236" cy="150491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272" name="Picture 8" descr="https://im0-tub-ru.yandex.net/i?id=1d7ea3defcd7ee79b07056e0e196906d&amp;n=33&amp;w=225&amp;h=15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3968" y="1988840"/>
            <a:ext cx="2251137" cy="15121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4" name="TextBox 13"/>
          <p:cNvSpPr txBox="1"/>
          <p:nvPr/>
        </p:nvSpPr>
        <p:spPr>
          <a:xfrm>
            <a:off x="4283968" y="3861048"/>
            <a:ext cx="46805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</a:rPr>
              <a:t>ОТХОДЫ нужно отправлять в КОНТЕЙНЕР</a:t>
            </a:r>
          </a:p>
        </p:txBody>
      </p:sp>
      <p:cxnSp>
        <p:nvCxnSpPr>
          <p:cNvPr id="11" name="Прямая со стрелкой 10"/>
          <p:cNvCxnSpPr/>
          <p:nvPr/>
        </p:nvCxnSpPr>
        <p:spPr>
          <a:xfrm flipH="1">
            <a:off x="5508104" y="1628800"/>
            <a:ext cx="432048" cy="288032"/>
          </a:xfrm>
          <a:prstGeom prst="straightConnector1">
            <a:avLst/>
          </a:prstGeom>
          <a:ln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>
            <a:off x="7380312" y="1628800"/>
            <a:ext cx="480046" cy="288032"/>
          </a:xfrm>
          <a:prstGeom prst="straightConnector1">
            <a:avLst/>
          </a:prstGeom>
          <a:ln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-324544" y="1484784"/>
            <a:ext cx="5040560" cy="2808312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</p:spPr>
        <p:txBody>
          <a:bodyPr wrap="square" rtlCol="0">
            <a:prstTxWarp prst="textArchUp">
              <a:avLst>
                <a:gd name="adj" fmla="val 13352630"/>
              </a:avLst>
            </a:prstTxWarp>
            <a:spAutoFit/>
          </a:bodyPr>
          <a:lstStyle/>
          <a:p>
            <a:pPr algn="ctr"/>
            <a:r>
              <a:rPr lang="ru-RU" sz="320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rPr>
              <a:t>Мы хотим жить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0" y="3212976"/>
            <a:ext cx="4680520" cy="2088232"/>
          </a:xfrm>
          <a:prstGeom prst="rect">
            <a:avLst/>
          </a:prstGeom>
          <a:noFill/>
        </p:spPr>
        <p:txBody>
          <a:bodyPr wrap="square" rtlCol="0">
            <a:prstTxWarp prst="textArchDown">
              <a:avLst/>
            </a:prstTxWarp>
            <a:spAutoFit/>
          </a:bodyPr>
          <a:lstStyle/>
          <a:p>
            <a:pPr algn="ctr"/>
            <a:r>
              <a:rPr lang="ru-RU" sz="320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rPr>
              <a:t>в чистом регионе!</a:t>
            </a:r>
          </a:p>
        </p:txBody>
      </p:sp>
      <p:pic>
        <p:nvPicPr>
          <p:cNvPr id="1026" name="Picture 2" descr="S:\Ремезова Екатерина Владиславовна\фото\Изображение 22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32240" y="4437112"/>
            <a:ext cx="2160240" cy="15121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7" name="Picture 3" descr="T:\фото для листовки\открытие первой карты полигона в Камышине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355976" y="4437112"/>
            <a:ext cx="2183147" cy="15121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3" name="TextBox 22"/>
          <p:cNvSpPr txBox="1"/>
          <p:nvPr/>
        </p:nvSpPr>
        <p:spPr>
          <a:xfrm>
            <a:off x="4355976" y="6165304"/>
            <a:ext cx="45365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rPr>
              <a:t>Полигон ТКО – место хранения твердых коммунальных отходов</a:t>
            </a:r>
          </a:p>
        </p:txBody>
      </p:sp>
      <p:pic>
        <p:nvPicPr>
          <p:cNvPr id="1028" name="Picture 4" descr="T:\фото для листовки\1553249946_img_4960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7504" y="1916832"/>
            <a:ext cx="1929569" cy="14401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9" name="Picture 5" descr="T:\фото для листовки\SAM_3964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123728" y="1916832"/>
            <a:ext cx="1920213" cy="14401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30" name="Picture 6" descr="T:\фото для листовки\SAM_5309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07504" y="3501008"/>
            <a:ext cx="1944216" cy="13501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31" name="Picture 7" descr="T:\фото для листовки\SAM_5317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123728" y="3501008"/>
            <a:ext cx="1944216" cy="13385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5" name="TextBox 24"/>
          <p:cNvSpPr txBox="1"/>
          <p:nvPr/>
        </p:nvSpPr>
        <p:spPr>
          <a:xfrm>
            <a:off x="0" y="5517232"/>
            <a:ext cx="42119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rPr>
              <a:t>Недопускайте появления новых мест несанкционированного размещения отходов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0" y="6237312"/>
            <a:ext cx="44644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rPr>
              <a:t> сохраним область чистой вместе!</a:t>
            </a:r>
          </a:p>
        </p:txBody>
      </p:sp>
      <p:cxnSp>
        <p:nvCxnSpPr>
          <p:cNvPr id="28" name="Прямая соединительная линия 27"/>
          <p:cNvCxnSpPr/>
          <p:nvPr/>
        </p:nvCxnSpPr>
        <p:spPr>
          <a:xfrm>
            <a:off x="179512" y="1772816"/>
            <a:ext cx="4032448" cy="3168352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/>
          <p:nvPr/>
        </p:nvCxnSpPr>
        <p:spPr>
          <a:xfrm flipH="1">
            <a:off x="179512" y="1772816"/>
            <a:ext cx="3672408" cy="324036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140</TotalTime>
  <Words>45</Words>
  <Application>Microsoft Office PowerPoint</Application>
  <PresentationFormat>Экран (4:3)</PresentationFormat>
  <Paragraphs>8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4" baseType="lpstr">
      <vt:lpstr>Arial</vt:lpstr>
      <vt:lpstr>Calibri</vt:lpstr>
      <vt:lpstr>Тема Office</vt:lpstr>
      <vt:lpstr>Уважаемые жители и гости Волгоградской области!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Уважаемые жители и гости Волгоградской области!</dc:title>
  <dc:creator>Y_Kibalnikova</dc:creator>
  <cp:lastModifiedBy>User</cp:lastModifiedBy>
  <cp:revision>15</cp:revision>
  <dcterms:created xsi:type="dcterms:W3CDTF">2019-08-30T10:35:15Z</dcterms:created>
  <dcterms:modified xsi:type="dcterms:W3CDTF">2021-02-15T14:00:55Z</dcterms:modified>
</cp:coreProperties>
</file>